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88163" cy="100203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433D"/>
    <a:srgbClr val="FAFAFA"/>
    <a:srgbClr val="28282B"/>
    <a:srgbClr val="6A625E"/>
    <a:srgbClr val="81BDFB"/>
    <a:srgbClr val="655C54"/>
    <a:srgbClr val="F7F7F7"/>
    <a:srgbClr val="574C4B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20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CABDC-B302-40F2-ADB0-5E821FA5B885}" type="datetimeFigureOut">
              <a:rPr lang="fi-FI" smtClean="0"/>
              <a:t>15.1.2019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E19F0-67CE-4554-9BDC-708C26A58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102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CABDC-B302-40F2-ADB0-5E821FA5B885}" type="datetimeFigureOut">
              <a:rPr lang="fi-FI" smtClean="0"/>
              <a:t>15.1.2019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E19F0-67CE-4554-9BDC-708C26A58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4653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CABDC-B302-40F2-ADB0-5E821FA5B885}" type="datetimeFigureOut">
              <a:rPr lang="fi-FI" smtClean="0"/>
              <a:t>15.1.2019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E19F0-67CE-4554-9BDC-708C26A58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33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CABDC-B302-40F2-ADB0-5E821FA5B885}" type="datetimeFigureOut">
              <a:rPr lang="fi-FI" smtClean="0"/>
              <a:t>15.1.2019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E19F0-67CE-4554-9BDC-708C26A58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0368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CABDC-B302-40F2-ADB0-5E821FA5B885}" type="datetimeFigureOut">
              <a:rPr lang="fi-FI" smtClean="0"/>
              <a:t>15.1.2019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E19F0-67CE-4554-9BDC-708C26A58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443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CABDC-B302-40F2-ADB0-5E821FA5B885}" type="datetimeFigureOut">
              <a:rPr lang="fi-FI" smtClean="0"/>
              <a:t>15.1.2019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E19F0-67CE-4554-9BDC-708C26A58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1098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CABDC-B302-40F2-ADB0-5E821FA5B885}" type="datetimeFigureOut">
              <a:rPr lang="fi-FI" smtClean="0"/>
              <a:t>15.1.2019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E19F0-67CE-4554-9BDC-708C26A58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0567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CABDC-B302-40F2-ADB0-5E821FA5B885}" type="datetimeFigureOut">
              <a:rPr lang="fi-FI" smtClean="0"/>
              <a:t>15.1.2019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E19F0-67CE-4554-9BDC-708C26A58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261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CABDC-B302-40F2-ADB0-5E821FA5B885}" type="datetimeFigureOut">
              <a:rPr lang="fi-FI" smtClean="0"/>
              <a:t>15.1.2019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E19F0-67CE-4554-9BDC-708C26A58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856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CABDC-B302-40F2-ADB0-5E821FA5B885}" type="datetimeFigureOut">
              <a:rPr lang="fi-FI" smtClean="0"/>
              <a:t>15.1.2019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E19F0-67CE-4554-9BDC-708C26A58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542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CABDC-B302-40F2-ADB0-5E821FA5B885}" type="datetimeFigureOut">
              <a:rPr lang="fi-FI" smtClean="0"/>
              <a:t>15.1.2019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4E19F0-67CE-4554-9BDC-708C26A58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1587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CABDC-B302-40F2-ADB0-5E821FA5B885}" type="datetimeFigureOut">
              <a:rPr lang="fi-FI" smtClean="0"/>
              <a:t>15.1.2019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E19F0-67CE-4554-9BDC-708C26A585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3239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kstiruutu 16"/>
          <p:cNvSpPr txBox="1"/>
          <p:nvPr/>
        </p:nvSpPr>
        <p:spPr>
          <a:xfrm>
            <a:off x="115166" y="78182"/>
            <a:ext cx="6858000" cy="1938992"/>
          </a:xfrm>
          <a:prstGeom prst="rect">
            <a:avLst/>
          </a:prstGeom>
          <a:gradFill>
            <a:gsLst>
              <a:gs pos="0">
                <a:schemeClr val="accent6">
                  <a:lumMod val="7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r>
              <a:rPr lang="fi-FI" sz="6000" b="1" u="sng" dirty="0" smtClean="0">
                <a:solidFill>
                  <a:srgbClr val="655C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CHRISTY" panose="02000000000000000000" pitchFamily="2" charset="0"/>
              </a:rPr>
              <a:t> </a:t>
            </a:r>
          </a:p>
          <a:p>
            <a:r>
              <a:rPr lang="fi-FI" sz="6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CHRISTY" panose="02000000000000000000" pitchFamily="2" charset="0"/>
              </a:rPr>
              <a:t>VIIKINKI</a:t>
            </a:r>
            <a:r>
              <a:rPr lang="fi-FI" sz="6000" b="1" u="sng" dirty="0" smtClean="0">
                <a:solidFill>
                  <a:srgbClr val="4F433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CHRISTY" panose="02000000000000000000" pitchFamily="2" charset="0"/>
              </a:rPr>
              <a:t> </a:t>
            </a:r>
            <a:r>
              <a:rPr lang="fi-FI" sz="6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CHRISTY" panose="02000000000000000000" pitchFamily="2" charset="0"/>
              </a:rPr>
              <a:t>SEIKKAILU</a:t>
            </a:r>
            <a:endParaRPr lang="fi-FI" sz="60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CHRISTY" panose="02000000000000000000" pitchFamily="2" charset="0"/>
            </a:endParaRPr>
          </a:p>
        </p:txBody>
      </p:sp>
      <p:sp>
        <p:nvSpPr>
          <p:cNvPr id="20" name="Tekstiruutu 19"/>
          <p:cNvSpPr txBox="1"/>
          <p:nvPr/>
        </p:nvSpPr>
        <p:spPr>
          <a:xfrm>
            <a:off x="155507" y="7596186"/>
            <a:ext cx="65469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b="1" dirty="0" smtClean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MARIONETTI ESITYS KOKO PERHEELLE</a:t>
            </a:r>
            <a:endParaRPr lang="fi-FI" sz="28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21" name="Kuva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2803" y="8844055"/>
            <a:ext cx="1883827" cy="975445"/>
          </a:xfrm>
          <a:prstGeom prst="rect">
            <a:avLst/>
          </a:prstGeom>
        </p:spPr>
      </p:pic>
      <p:sp>
        <p:nvSpPr>
          <p:cNvPr id="23" name="Tekstiruutu 22"/>
          <p:cNvSpPr txBox="1"/>
          <p:nvPr/>
        </p:nvSpPr>
        <p:spPr>
          <a:xfrm>
            <a:off x="376044" y="2243546"/>
            <a:ext cx="61205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b="1" dirty="0" smtClean="0">
                <a:solidFill>
                  <a:schemeClr val="accent5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SAAGA PIENESTÄ VIIKINGISTÄ</a:t>
            </a:r>
            <a:endParaRPr lang="fi-FI" sz="3200" b="1" dirty="0">
              <a:solidFill>
                <a:schemeClr val="accent5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4" name="Tekstiruutu 23"/>
          <p:cNvSpPr txBox="1"/>
          <p:nvPr/>
        </p:nvSpPr>
        <p:spPr>
          <a:xfrm>
            <a:off x="155507" y="9100946"/>
            <a:ext cx="28603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>
                <a:solidFill>
                  <a:srgbClr val="C00000"/>
                </a:solidFill>
              </a:rPr>
              <a:t>www.taigamatto.com</a:t>
            </a:r>
            <a:endParaRPr lang="fi-FI" sz="2400" dirty="0">
              <a:solidFill>
                <a:srgbClr val="C00000"/>
              </a:solidFill>
            </a:endParaRPr>
          </a:p>
        </p:txBody>
      </p:sp>
      <p:pic>
        <p:nvPicPr>
          <p:cNvPr id="7" name="Kuva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966" y="3033483"/>
            <a:ext cx="6713458" cy="4469076"/>
          </a:xfrm>
          <a:prstGeom prst="rect">
            <a:avLst/>
          </a:prstGeom>
          <a:effectLst>
            <a:softEdge rad="203200"/>
          </a:effectLst>
        </p:spPr>
      </p:pic>
    </p:spTree>
    <p:extLst>
      <p:ext uri="{BB962C8B-B14F-4D97-AF65-F5344CB8AC3E}">
        <p14:creationId xmlns:p14="http://schemas.microsoft.com/office/powerpoint/2010/main" val="286188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</TotalTime>
  <Words>11</Words>
  <Application>Microsoft Office PowerPoint</Application>
  <PresentationFormat>A4-paperi (210 x 297 mm)</PresentationFormat>
  <Paragraphs>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7" baseType="lpstr">
      <vt:lpstr>Aharoni</vt:lpstr>
      <vt:lpstr>AR CHRISTY</vt:lpstr>
      <vt:lpstr>Arial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sari tirkkonen</dc:creator>
  <cp:lastModifiedBy>sari tirkkonen</cp:lastModifiedBy>
  <cp:revision>36</cp:revision>
  <cp:lastPrinted>2019-01-15T10:51:54Z</cp:lastPrinted>
  <dcterms:created xsi:type="dcterms:W3CDTF">2016-05-08T07:39:34Z</dcterms:created>
  <dcterms:modified xsi:type="dcterms:W3CDTF">2019-01-15T10:53:47Z</dcterms:modified>
</cp:coreProperties>
</file>