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9906000" type="A4"/>
  <p:notesSz cx="6858000" cy="9144000"/>
  <p:defaultTextStyle>
    <a:defPPr>
      <a:defRPr lang="fi-FI"/>
    </a:defPPr>
    <a:lvl1pPr marL="0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1pPr>
    <a:lvl2pPr marL="395249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2pPr>
    <a:lvl3pPr marL="790499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3pPr>
    <a:lvl4pPr marL="1185748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4pPr>
    <a:lvl5pPr marL="1580998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5pPr>
    <a:lvl6pPr marL="1976247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6pPr>
    <a:lvl7pPr marL="2371496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7pPr>
    <a:lvl8pPr marL="2766746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8pPr>
    <a:lvl9pPr marL="3161995" algn="l" defTabSz="790499" rtl="0" eaLnBrk="1" latinLnBrk="0" hangingPunct="1">
      <a:defRPr sz="15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944" y="11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89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78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3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83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9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79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6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19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41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54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32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36A56D-D9B8-44B3-AA10-D4487A1AAE17}" type="datetimeFigureOut">
              <a:rPr lang="fi-FI" smtClean="0"/>
              <a:t>26.2.2020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4E4543-D637-428B-99C4-0347D7055A7F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63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0" y="-246503"/>
            <a:ext cx="6615953" cy="3541032"/>
          </a:xfrm>
        </p:spPr>
        <p:txBody>
          <a:bodyPr>
            <a:normAutofit fontScale="90000"/>
          </a:bodyPr>
          <a:lstStyle/>
          <a:p>
            <a:r>
              <a:rPr lang="fi-FI" sz="3753" dirty="0"/>
              <a:t>	</a:t>
            </a:r>
            <a:br>
              <a:rPr lang="fi-FI" sz="3753" dirty="0"/>
            </a:br>
            <a:r>
              <a:rPr lang="fi-FI" sz="3753" dirty="0"/>
              <a:t>	</a:t>
            </a:r>
            <a:r>
              <a:rPr lang="fi-FI" sz="3753" smtClean="0"/>
              <a:t/>
            </a:r>
            <a:br>
              <a:rPr lang="fi-FI" sz="3753" smtClean="0"/>
            </a:br>
            <a:r>
              <a:rPr lang="fi-FI" sz="3753" smtClean="0"/>
              <a:t>  </a:t>
            </a:r>
            <a:r>
              <a:rPr lang="fi-FI" sz="6000" b="1" smtClean="0">
                <a:solidFill>
                  <a:schemeClr val="bg1"/>
                </a:solidFill>
              </a:rPr>
              <a:t>ÄITI </a:t>
            </a:r>
            <a:r>
              <a:rPr lang="fi-FI" sz="6000" b="1" dirty="0">
                <a:solidFill>
                  <a:schemeClr val="bg1"/>
                </a:solidFill>
              </a:rPr>
              <a:t>MAATA ETSIMÄSSÄ</a:t>
            </a:r>
            <a:r>
              <a:rPr lang="fi-FI" sz="6000" b="1" dirty="0"/>
              <a:t/>
            </a:r>
            <a:br>
              <a:rPr lang="fi-FI" sz="6000" b="1" dirty="0"/>
            </a:br>
            <a:r>
              <a:rPr lang="fi-FI" sz="3753" dirty="0"/>
              <a:t/>
            </a:r>
            <a:br>
              <a:rPr lang="fi-FI" sz="3753" dirty="0"/>
            </a:br>
            <a:r>
              <a:rPr lang="fi-FI" sz="3753" dirty="0"/>
              <a:t>		</a:t>
            </a:r>
            <a:r>
              <a:rPr lang="fi-FI" sz="3753" dirty="0" smtClean="0"/>
              <a:t>     </a:t>
            </a:r>
            <a:r>
              <a:rPr lang="fi-FI" sz="3412" b="1" dirty="0" smtClean="0">
                <a:solidFill>
                  <a:schemeClr val="bg1"/>
                </a:solidFill>
              </a:rPr>
              <a:t>Arktinen </a:t>
            </a:r>
            <a:r>
              <a:rPr lang="fi-FI" sz="3412" b="1" dirty="0">
                <a:solidFill>
                  <a:schemeClr val="bg1"/>
                </a:solidFill>
              </a:rPr>
              <a:t>satu</a:t>
            </a:r>
            <a:r>
              <a:rPr lang="fi-FI" sz="3753" b="1" dirty="0"/>
              <a:t/>
            </a:r>
            <a:br>
              <a:rPr lang="fi-FI" sz="3753" b="1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	</a:t>
            </a:r>
            <a:r>
              <a:rPr lang="fi-FI" sz="3200" dirty="0">
                <a:solidFill>
                  <a:schemeClr val="bg1"/>
                </a:solidFill>
              </a:rPr>
              <a:t>Nukketeatteriesitys koko perheelle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9" y="2948363"/>
            <a:ext cx="6777782" cy="4511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kstiruutu 10"/>
          <p:cNvSpPr txBox="1"/>
          <p:nvPr/>
        </p:nvSpPr>
        <p:spPr>
          <a:xfrm>
            <a:off x="309777" y="8893840"/>
            <a:ext cx="3593228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70" dirty="0">
                <a:solidFill>
                  <a:schemeClr val="bg1"/>
                </a:solidFill>
              </a:rPr>
              <a:t>www.taigamatto.com</a:t>
            </a: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693639"/>
            <a:ext cx="2720455" cy="12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</TotalTime>
  <Words>1</Words>
  <Application>Microsoft Office PowerPoint</Application>
  <PresentationFormat>A4-paperi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Integraali</vt:lpstr>
      <vt:lpstr>      ÄITI MAATA ETSIMÄSSÄ         Arktinen satu   Nukketeatteriesitys koko perheelle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ÄITI MAATA ETSIMÄSSÄ   Arktinen satu  Nukketeatteriesitys koko perheelle</dc:title>
  <dc:creator>sari tirkkonen</dc:creator>
  <cp:lastModifiedBy>sari tirkkonen</cp:lastModifiedBy>
  <cp:revision>8</cp:revision>
  <dcterms:created xsi:type="dcterms:W3CDTF">2020-02-26T07:56:08Z</dcterms:created>
  <dcterms:modified xsi:type="dcterms:W3CDTF">2020-02-26T08:38:34Z</dcterms:modified>
</cp:coreProperties>
</file>